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BF20256-EB91-4BBF-83C8-9C9FD1A46872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05A9DF1-3C15-48F7-9EC3-C7ECF1AD84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20256-EB91-4BBF-83C8-9C9FD1A46872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A9DF1-3C15-48F7-9EC3-C7ECF1AD8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BF20256-EB91-4BBF-83C8-9C9FD1A46872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05A9DF1-3C15-48F7-9EC3-C7ECF1AD8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20256-EB91-4BBF-83C8-9C9FD1A46872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A9DF1-3C15-48F7-9EC3-C7ECF1AD8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BF20256-EB91-4BBF-83C8-9C9FD1A46872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05A9DF1-3C15-48F7-9EC3-C7ECF1AD84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20256-EB91-4BBF-83C8-9C9FD1A46872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A9DF1-3C15-48F7-9EC3-C7ECF1AD8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20256-EB91-4BBF-83C8-9C9FD1A46872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A9DF1-3C15-48F7-9EC3-C7ECF1AD8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20256-EB91-4BBF-83C8-9C9FD1A46872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A9DF1-3C15-48F7-9EC3-C7ECF1AD8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BF20256-EB91-4BBF-83C8-9C9FD1A46872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A9DF1-3C15-48F7-9EC3-C7ECF1AD8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20256-EB91-4BBF-83C8-9C9FD1A46872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A9DF1-3C15-48F7-9EC3-C7ECF1AD8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20256-EB91-4BBF-83C8-9C9FD1A46872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A9DF1-3C15-48F7-9EC3-C7ECF1AD848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BF20256-EB91-4BBF-83C8-9C9FD1A46872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05A9DF1-3C15-48F7-9EC3-C7ECF1AD84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Rational Numbers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Rational or Irrational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Name 5 irrational numbers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Name 5 rational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25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Rational or Irrational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Which of the below numbers are irrational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59632" y="2616943"/>
                <a:ext cx="381836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CA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616943"/>
                <a:ext cx="381836" cy="6127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210783" y="2358768"/>
                <a:ext cx="394787" cy="5629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0783" y="2358768"/>
                <a:ext cx="394787" cy="5629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88978" y="3560492"/>
                <a:ext cx="5334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CA" b="0" i="1" smtClean="0">
                              <a:latin typeface="Cambria Math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8978" y="3560492"/>
                <a:ext cx="533416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14800" y="2971800"/>
                <a:ext cx="533416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CA" b="0" i="1" smtClean="0">
                              <a:latin typeface="Cambria Math"/>
                            </a:rPr>
                            <m:t>9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971800"/>
                <a:ext cx="533416" cy="4019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156176" y="3852070"/>
                <a:ext cx="533416" cy="6741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CA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CA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3852070"/>
                <a:ext cx="533416" cy="67415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9819" y="4526229"/>
                <a:ext cx="24432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2.</m:t>
                    </m:r>
                  </m:oMath>
                </a14:m>
                <a:r>
                  <a:rPr lang="en-US" dirty="0" smtClean="0"/>
                  <a:t>123456789101112…</a:t>
                </a:r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819" y="4526229"/>
                <a:ext cx="2443298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983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982599" y="5085184"/>
                <a:ext cx="724878" cy="3699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2.</m:t>
                      </m:r>
                      <m:acc>
                        <m:accPr>
                          <m:chr m:val="̅"/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CA" b="0" i="1" smtClean="0">
                              <a:latin typeface="Cambria Math"/>
                            </a:rPr>
                            <m:t>23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599" y="5085184"/>
                <a:ext cx="724878" cy="36990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963980" y="5281806"/>
                <a:ext cx="8146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3.125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980" y="5281806"/>
                <a:ext cx="814647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04659" y="2708433"/>
                <a:ext cx="3818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4659" y="2708433"/>
                <a:ext cx="381835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076056" y="3375826"/>
                <a:ext cx="24368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3.12122122212222…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375826"/>
                <a:ext cx="2436886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309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Order the rational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Place the following numbers in ASCENDING order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55576" y="4509120"/>
            <a:ext cx="331236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99592" y="3163393"/>
                <a:ext cx="2648482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−1.3,</m:t>
                      </m:r>
                      <m:f>
                        <m:f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CA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CA" b="0" i="1" smtClean="0">
                          <a:latin typeface="Cambria Math"/>
                        </a:rPr>
                        <m:t>, −</m:t>
                      </m:r>
                      <m:f>
                        <m:f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CA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CA" b="0" i="1" smtClean="0">
                          <a:latin typeface="Cambria Math"/>
                        </a:rPr>
                        <m:t>, −</m:t>
                      </m:r>
                      <m:f>
                        <m:f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CA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CA" b="0" i="1" smtClean="0">
                          <a:latin typeface="Cambria Math"/>
                        </a:rPr>
                        <m:t>, 0.25, 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163393"/>
                <a:ext cx="2648482" cy="6127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51992" y="4509120"/>
                <a:ext cx="2648481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−1.3,−</m:t>
                      </m:r>
                      <m:f>
                        <m:fPr>
                          <m:ctrlPr>
                            <a:rPr lang="en-CA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CA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CA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, −</m:t>
                      </m:r>
                      <m:f>
                        <m:fPr>
                          <m:ctrlPr>
                            <a:rPr lang="en-CA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CA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CA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, 0.25, </m:t>
                      </m:r>
                      <m:f>
                        <m:fPr>
                          <m:ctrlPr>
                            <a:rPr lang="en-CA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CA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CA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, 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992" y="4509120"/>
                <a:ext cx="2648481" cy="6127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790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Order the rational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Place the following numbers in DESCENDING order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99592" y="4437112"/>
            <a:ext cx="28083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99592" y="3163393"/>
                <a:ext cx="2475357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1.45,−</m:t>
                      </m:r>
                      <m:f>
                        <m:f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CA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CA" b="0" i="1" smtClean="0">
                          <a:latin typeface="Cambria Math"/>
                        </a:rPr>
                        <m:t>, </m:t>
                      </m:r>
                      <m:f>
                        <m:f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CA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CA" b="0" i="1" smtClean="0">
                          <a:latin typeface="Cambria Math"/>
                        </a:rPr>
                        <m:t>, </m:t>
                      </m:r>
                      <m:f>
                        <m:f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CA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CA" b="0" i="1" smtClean="0">
                          <a:latin typeface="Cambria Math"/>
                        </a:rPr>
                        <m:t>, −0.</m:t>
                      </m:r>
                      <m:acc>
                        <m:accPr>
                          <m:chr m:val="̅"/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CA" b="0" i="1" smtClean="0">
                              <a:latin typeface="Cambria Math"/>
                            </a:rPr>
                            <m:t>5</m:t>
                          </m:r>
                        </m:e>
                      </m:acc>
                      <m:r>
                        <a:rPr lang="en-CA" b="0" i="1" smtClean="0"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CA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163393"/>
                <a:ext cx="2475357" cy="6127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51991" y="4581128"/>
                <a:ext cx="2513830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1.45,</m:t>
                      </m:r>
                      <m:f>
                        <m:fPr>
                          <m:ctrlPr>
                            <a:rPr lang="en-CA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CA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CA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CA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CA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en-CA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CA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CA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CA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,−</m:t>
                      </m:r>
                      <m:f>
                        <m:fPr>
                          <m:ctrlPr>
                            <a:rPr lang="en-CA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CA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CA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, −0.</m:t>
                      </m:r>
                      <m:acc>
                        <m:accPr>
                          <m:chr m:val="̅"/>
                          <m:ctrlPr>
                            <a:rPr lang="en-CA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CA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5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991" y="4581128"/>
                <a:ext cx="2513830" cy="6127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282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Calculate with Decimals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Calculate the following (without using a calculator)</a:t>
                </a:r>
              </a:p>
              <a:p>
                <a:pPr marL="761238" lvl="1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C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</a:rPr>
                          <m:t>+</m:t>
                        </m:r>
                        <m:r>
                          <a:rPr lang="en-CA" b="0" i="1" smtClean="0">
                            <a:latin typeface="Cambria Math"/>
                          </a:rPr>
                          <m:t>7.81</m:t>
                        </m:r>
                      </m:e>
                    </m:d>
                    <m:r>
                      <a:rPr lang="en-CA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C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</a:rPr>
                          <m:t>−</m:t>
                        </m:r>
                        <m:r>
                          <a:rPr lang="en-CA" b="0" i="1" smtClean="0">
                            <a:latin typeface="Cambria Math"/>
                          </a:rPr>
                          <m:t>6.91</m:t>
                        </m:r>
                      </m:e>
                    </m:d>
                  </m:oMath>
                </a14:m>
                <a:endParaRPr lang="en-CA" b="0" dirty="0" smtClean="0"/>
              </a:p>
              <a:p>
                <a:pPr marL="761238" lvl="1" indent="-514350">
                  <a:buFont typeface="+mj-lt"/>
                  <a:buAutoNum type="arabicPeriod"/>
                </a:pPr>
                <a:endParaRPr lang="en-CA" dirty="0" smtClean="0"/>
              </a:p>
              <a:p>
                <a:pPr marL="761238" lvl="1" indent="-514350">
                  <a:buFont typeface="+mj-lt"/>
                  <a:buAutoNum type="arabicPeriod"/>
                </a:pPr>
                <a:endParaRPr lang="en-CA" dirty="0"/>
              </a:p>
              <a:p>
                <a:pPr marL="761238" lvl="1" indent="-514350">
                  <a:buFont typeface="+mj-lt"/>
                  <a:buAutoNum type="arabicPeriod"/>
                </a:pPr>
                <a:endParaRPr lang="en-CA" dirty="0" smtClean="0"/>
              </a:p>
              <a:p>
                <a:pPr marL="761238" lvl="1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C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</a:rPr>
                          <m:t>−8.35</m:t>
                        </m:r>
                      </m:e>
                    </m:d>
                    <m:r>
                      <a:rPr lang="en-CA" b="0" i="1" smtClean="0">
                        <a:latin typeface="Cambria Math"/>
                      </a:rPr>
                      <m:t>+(+4.67)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505" t="-113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11299"/>
              </p:ext>
            </p:extLst>
          </p:nvPr>
        </p:nvGraphicFramePr>
        <p:xfrm>
          <a:off x="1768475" y="2924175"/>
          <a:ext cx="201612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4" imgW="812520" imgH="406080" progId="Equation.3">
                  <p:embed/>
                </p:oleObj>
              </mc:Choice>
              <mc:Fallback>
                <p:oleObj name="Equation" r:id="rId4" imgW="81252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68475" y="2924175"/>
                        <a:ext cx="2016125" cy="100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889065"/>
              </p:ext>
            </p:extLst>
          </p:nvPr>
        </p:nvGraphicFramePr>
        <p:xfrm>
          <a:off x="1735138" y="4933950"/>
          <a:ext cx="2287587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6" imgW="927000" imgH="406080" progId="Equation.3">
                  <p:embed/>
                </p:oleObj>
              </mc:Choice>
              <mc:Fallback>
                <p:oleObj name="Equation" r:id="rId6" imgW="92700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35138" y="4933950"/>
                        <a:ext cx="2287587" cy="100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062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Calculate with Decimals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Calculate the following (without using a calculator)</a:t>
                </a:r>
              </a:p>
              <a:p>
                <a:pPr marL="761238" lvl="1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C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</a:rPr>
                          <m:t>−3.42</m:t>
                        </m:r>
                      </m:e>
                    </m:d>
                    <m:d>
                      <m:dPr>
                        <m:ctrlPr>
                          <a:rPr lang="en-C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</a:rPr>
                          <m:t>−</m:t>
                        </m:r>
                        <m:r>
                          <a:rPr lang="en-CA" b="0" i="1" smtClean="0">
                            <a:latin typeface="Cambria Math"/>
                          </a:rPr>
                          <m:t>5.2</m:t>
                        </m:r>
                      </m:e>
                    </m:d>
                  </m:oMath>
                </a14:m>
                <a:endParaRPr lang="en-CA" b="0" dirty="0" smtClean="0"/>
              </a:p>
              <a:p>
                <a:pPr marL="761238" lvl="1" indent="-514350">
                  <a:buFont typeface="+mj-lt"/>
                  <a:buAutoNum type="arabicPeriod"/>
                </a:pPr>
                <a:endParaRPr lang="en-CA" dirty="0" smtClean="0"/>
              </a:p>
              <a:p>
                <a:pPr marL="761238" lvl="1" indent="-514350">
                  <a:buFont typeface="+mj-lt"/>
                  <a:buAutoNum type="arabicPeriod"/>
                </a:pPr>
                <a:endParaRPr lang="en-CA" dirty="0"/>
              </a:p>
              <a:p>
                <a:pPr marL="761238" lvl="1" indent="-514350">
                  <a:buFont typeface="+mj-lt"/>
                  <a:buAutoNum type="arabicPeriod"/>
                </a:pPr>
                <a:endParaRPr lang="en-CA" dirty="0" smtClean="0"/>
              </a:p>
              <a:p>
                <a:pPr marL="761238" lvl="1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12.48÷−2.6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505" t="-113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939726"/>
              </p:ext>
            </p:extLst>
          </p:nvPr>
        </p:nvGraphicFramePr>
        <p:xfrm>
          <a:off x="3347864" y="2492896"/>
          <a:ext cx="1668462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4" imgW="672840" imgH="177480" progId="Equation.3">
                  <p:embed/>
                </p:oleObj>
              </mc:Choice>
              <mc:Fallback>
                <p:oleObj name="Equation" r:id="rId4" imgW="6728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47864" y="2492896"/>
                        <a:ext cx="1668462" cy="44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748128"/>
              </p:ext>
            </p:extLst>
          </p:nvPr>
        </p:nvGraphicFramePr>
        <p:xfrm>
          <a:off x="3059832" y="4149080"/>
          <a:ext cx="10969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6" imgW="444240" imgH="177480" progId="Equation.3">
                  <p:embed/>
                </p:oleObj>
              </mc:Choice>
              <mc:Fallback>
                <p:oleObj name="Equation" r:id="rId6" imgW="4442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59832" y="4149080"/>
                        <a:ext cx="10969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062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Calculate with Decimals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Calculate the following (without using a calculator)</a:t>
                </a:r>
              </a:p>
              <a:p>
                <a:pPr marL="761238" lvl="1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C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</a:rPr>
                          <m:t>2.41−4.12</m:t>
                        </m:r>
                      </m:e>
                    </m:d>
                    <m:d>
                      <m:dPr>
                        <m:ctrlPr>
                          <a:rPr lang="en-C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</a:rPr>
                          <m:t>2.31−4.51</m:t>
                        </m:r>
                      </m:e>
                    </m:d>
                  </m:oMath>
                </a14:m>
                <a:endParaRPr lang="en-CA" b="0" dirty="0" smtClean="0"/>
              </a:p>
              <a:p>
                <a:pPr marL="761238" lvl="1" indent="-514350">
                  <a:buFont typeface="+mj-lt"/>
                  <a:buAutoNum type="arabicPeriod"/>
                </a:pPr>
                <a:endParaRPr lang="en-CA" dirty="0" smtClean="0"/>
              </a:p>
              <a:p>
                <a:pPr marL="761238" lvl="1" indent="-514350">
                  <a:buFont typeface="+mj-lt"/>
                  <a:buAutoNum type="arabicPeriod"/>
                </a:pPr>
                <a:endParaRPr lang="en-CA" dirty="0"/>
              </a:p>
              <a:p>
                <a:pPr marL="761238" lvl="1" indent="-514350">
                  <a:buFont typeface="+mj-lt"/>
                  <a:buAutoNum type="arabicPeriod"/>
                </a:pPr>
                <a:endParaRPr lang="en-CA" dirty="0" smtClean="0"/>
              </a:p>
              <a:p>
                <a:pPr marL="761238" lvl="1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−2.4+</m:t>
                    </m:r>
                    <m:d>
                      <m:dPr>
                        <m:ctrlPr>
                          <a:rPr lang="en-C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</a:rPr>
                          <m:t>3.5</m:t>
                        </m:r>
                      </m:e>
                    </m:d>
                    <m:d>
                      <m:dPr>
                        <m:ctrlPr>
                          <a:rPr lang="en-C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</a:rPr>
                          <m:t>−1.2</m:t>
                        </m:r>
                      </m:e>
                    </m:d>
                    <m:r>
                      <a:rPr lang="en-CA" b="0" i="1" smtClean="0">
                        <a:latin typeface="Cambria Math"/>
                      </a:rPr>
                      <m:t>+4.3 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505" t="-1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194944"/>
              </p:ext>
            </p:extLst>
          </p:nvPr>
        </p:nvGraphicFramePr>
        <p:xfrm>
          <a:off x="1547664" y="2924944"/>
          <a:ext cx="2457274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4" imgW="990360" imgH="406080" progId="Equation.3">
                  <p:embed/>
                </p:oleObj>
              </mc:Choice>
              <mc:Fallback>
                <p:oleObj name="Equation" r:id="rId4" imgW="99036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47664" y="2924944"/>
                        <a:ext cx="2457274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682175"/>
              </p:ext>
            </p:extLst>
          </p:nvPr>
        </p:nvGraphicFramePr>
        <p:xfrm>
          <a:off x="1547664" y="4653135"/>
          <a:ext cx="2664296" cy="1567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6" imgW="1079280" imgH="634680" progId="Equation.3">
                  <p:embed/>
                </p:oleObj>
              </mc:Choice>
              <mc:Fallback>
                <p:oleObj name="Equation" r:id="rId6" imgW="1079280" imgH="634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47664" y="4653135"/>
                        <a:ext cx="2664296" cy="15672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659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2136</TotalTime>
  <Words>255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Opulent</vt:lpstr>
      <vt:lpstr>Equation</vt:lpstr>
      <vt:lpstr>Microsoft Equation 3.0</vt:lpstr>
      <vt:lpstr>Rational Numbers Review</vt:lpstr>
      <vt:lpstr>Rational or Irrational</vt:lpstr>
      <vt:lpstr>Rational or Irrational</vt:lpstr>
      <vt:lpstr>Order the rational numbers</vt:lpstr>
      <vt:lpstr>Order the rational numbers</vt:lpstr>
      <vt:lpstr>Calculate with Decimals</vt:lpstr>
      <vt:lpstr>Calculate with Decimals</vt:lpstr>
      <vt:lpstr>Calculate with Decimals</vt:lpstr>
    </vt:vector>
  </TitlesOfParts>
  <Company>SD37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Rational Numbers Review</dc:title>
  <dc:creator>Windows User</dc:creator>
  <cp:lastModifiedBy>Menolly Lysne</cp:lastModifiedBy>
  <cp:revision>12</cp:revision>
  <dcterms:created xsi:type="dcterms:W3CDTF">2015-09-16T00:01:43Z</dcterms:created>
  <dcterms:modified xsi:type="dcterms:W3CDTF">2016-09-28T15:34:25Z</dcterms:modified>
</cp:coreProperties>
</file>