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2015-04-27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height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help of a partner, using the tape measure on the wall, determine your height.  Note: the tape measure is a </a:t>
            </a:r>
            <a:r>
              <a:rPr lang="en-US" dirty="0" err="1" smtClean="0"/>
              <a:t>metre</a:t>
            </a:r>
            <a:r>
              <a:rPr lang="en-US" dirty="0" smtClean="0"/>
              <a:t> off the ground.</a:t>
            </a:r>
          </a:p>
          <a:p>
            <a:r>
              <a:rPr lang="en-US" dirty="0" smtClean="0"/>
              <a:t>Record the value only in cm on the flip chart (do not write your name).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86001"/>
            <a:ext cx="7662864" cy="4270373"/>
          </a:xfrm>
        </p:spPr>
        <p:txBody>
          <a:bodyPr>
            <a:normAutofit/>
          </a:bodyPr>
          <a:lstStyle/>
          <a:p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 Y=.  This enters the </a:t>
            </a:r>
            <a:r>
              <a:rPr lang="en-US" b="1" dirty="0" smtClean="0"/>
              <a:t>STAT PLOT</a:t>
            </a:r>
            <a:r>
              <a:rPr lang="en-US" dirty="0" smtClean="0"/>
              <a:t> function menu.</a:t>
            </a:r>
          </a:p>
          <a:p>
            <a:r>
              <a:rPr lang="en-US" dirty="0" smtClean="0"/>
              <a:t>Highlight the first data entry and hit ENTER</a:t>
            </a:r>
          </a:p>
          <a:p>
            <a:r>
              <a:rPr lang="en-US" dirty="0" smtClean="0"/>
              <a:t>Turn on </a:t>
            </a:r>
            <a:r>
              <a:rPr lang="en-US" b="1" dirty="0" smtClean="0"/>
              <a:t>STAT PLOT</a:t>
            </a:r>
            <a:r>
              <a:rPr lang="en-US" dirty="0" smtClean="0"/>
              <a:t> by highlighting ON and pressing ENTER</a:t>
            </a:r>
          </a:p>
          <a:p>
            <a:r>
              <a:rPr lang="en-US" dirty="0" smtClean="0"/>
              <a:t>In the </a:t>
            </a:r>
            <a:r>
              <a:rPr lang="en-US" b="1" dirty="0" err="1" smtClean="0"/>
              <a:t>Xlist</a:t>
            </a:r>
            <a:r>
              <a:rPr lang="en-US" dirty="0" smtClean="0"/>
              <a:t> entry, select L1 by pressing 2</a:t>
            </a:r>
            <a:r>
              <a:rPr lang="en-US" baseline="30000" dirty="0" smtClean="0"/>
              <a:t>nd</a:t>
            </a:r>
            <a:r>
              <a:rPr lang="en-US" dirty="0" smtClean="0"/>
              <a:t> 1</a:t>
            </a:r>
          </a:p>
          <a:p>
            <a:r>
              <a:rPr lang="en-US" dirty="0" smtClean="0"/>
              <a:t>In the </a:t>
            </a:r>
            <a:r>
              <a:rPr lang="en-US" b="1" dirty="0" err="1" smtClean="0"/>
              <a:t>Freq</a:t>
            </a:r>
            <a:r>
              <a:rPr lang="en-US" dirty="0" smtClean="0"/>
              <a:t> entry, enter 1.  This means that every entry has a frequency of 1 (occurs once) </a:t>
            </a:r>
          </a:p>
          <a:p>
            <a:r>
              <a:rPr lang="en-US" dirty="0" smtClean="0"/>
              <a:t>Press GRAPH to view the result.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2930" y="2351981"/>
            <a:ext cx="420288" cy="33337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35150" y="5974186"/>
            <a:ext cx="1085850" cy="33337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79375" y="1428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00605" y="2351981"/>
            <a:ext cx="420288" cy="33337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67112" y="3873507"/>
            <a:ext cx="1076106" cy="33337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92557" y="2937205"/>
            <a:ext cx="1076106" cy="33337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what happens when you change the </a:t>
            </a:r>
            <a:r>
              <a:rPr lang="en-US" b="1" dirty="0" err="1" smtClean="0"/>
              <a:t>Xscl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See what the TRACE button does.  (2</a:t>
            </a:r>
            <a:r>
              <a:rPr lang="en-US" baseline="30000" dirty="0" smtClean="0"/>
              <a:t>nd</a:t>
            </a:r>
            <a:r>
              <a:rPr lang="en-US" dirty="0" smtClean="0"/>
              <a:t> GRAPH)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6374" y="3357469"/>
            <a:ext cx="1000125" cy="4026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61000" y="3381188"/>
            <a:ext cx="381000" cy="4026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21375" y="3389032"/>
            <a:ext cx="1047750" cy="4026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the steps that you used to create the histogram with the graphing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8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different versions of average we will be using:</a:t>
            </a:r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Mode</a:t>
            </a:r>
          </a:p>
          <a:p>
            <a:r>
              <a:rPr lang="en-US" dirty="0" smtClean="0"/>
              <a:t>Determine each for our height data.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7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data, determine the maximum value, the minimum value and the range of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8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794061"/>
              </p:ext>
            </p:extLst>
          </p:nvPr>
        </p:nvGraphicFramePr>
        <p:xfrm>
          <a:off x="739775" y="2770188"/>
          <a:ext cx="7662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288"/>
                <a:gridCol w="2554288"/>
                <a:gridCol w="25542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Height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60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histogram</a:t>
            </a:r>
          </a:p>
          <a:p>
            <a:endParaRPr lang="en-US" dirty="0"/>
          </a:p>
          <a:p>
            <a:r>
              <a:rPr lang="en-US" dirty="0" smtClean="0"/>
              <a:t>Making a frequency polygon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3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easy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sign out a calculator.  </a:t>
            </a:r>
          </a:p>
          <a:p>
            <a:pPr lvl="1"/>
            <a:r>
              <a:rPr lang="en-US" dirty="0" smtClean="0"/>
              <a:t>You are responsible for the calculator for the remainder of this unit.  They cost $120 to replace and if your calculator is not returned, you will be charged this amount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0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49500"/>
            <a:ext cx="7662864" cy="40005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Press STAT key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Move the cursor so that </a:t>
            </a:r>
            <a:r>
              <a:rPr lang="en-US" b="1" dirty="0" smtClean="0"/>
              <a:t>EDIT </a:t>
            </a:r>
            <a:r>
              <a:rPr lang="en-US" dirty="0" smtClean="0"/>
              <a:t>heading is highlighted and press ENTER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Delete values in the list (if any) by moving the cursor up and highlighting the L1 heading.  Press the CLEAR key (do not hit the DEL key; this will delete the entire list).  Move the cursor back down to the first entry in L1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Enter our data values into L1 column.  Press ENTER after each value.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6274" y="3333750"/>
            <a:ext cx="1006475" cy="301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46275" y="2454275"/>
            <a:ext cx="762000" cy="301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91274" y="4248150"/>
            <a:ext cx="1006475" cy="301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00374" y="4597400"/>
            <a:ext cx="635001" cy="301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75424" y="5534025"/>
            <a:ext cx="1006475" cy="301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6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max and min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 STAT, highlight </a:t>
            </a:r>
            <a:r>
              <a:rPr lang="en-US" b="1" dirty="0" smtClean="0"/>
              <a:t>CALC</a:t>
            </a:r>
            <a:r>
              <a:rPr lang="en-US" dirty="0" smtClean="0"/>
              <a:t>, select 1 (1-Var Stats), and choose L1 by pressing 2</a:t>
            </a:r>
            <a:r>
              <a:rPr lang="en-US" baseline="30000" dirty="0" smtClean="0"/>
              <a:t>nd</a:t>
            </a:r>
            <a:r>
              <a:rPr lang="en-US" dirty="0" smtClean="0"/>
              <a:t> 1 ENTER.  The first value (  ) is the mean of the data (is this the same value we found before?).  You can also find the median value (is this the same as before?).  </a:t>
            </a:r>
            <a:r>
              <a:rPr lang="en-US" dirty="0"/>
              <a:t>S</a:t>
            </a:r>
            <a:r>
              <a:rPr lang="en-US" dirty="0" smtClean="0"/>
              <a:t>croll down to </a:t>
            </a:r>
            <a:r>
              <a:rPr lang="en-US" b="1" dirty="0" err="1" smtClean="0"/>
              <a:t>minX</a:t>
            </a:r>
            <a:r>
              <a:rPr lang="en-US" dirty="0" smtClean="0"/>
              <a:t> and </a:t>
            </a:r>
            <a:r>
              <a:rPr lang="en-US" b="1" dirty="0" err="1" smtClean="0"/>
              <a:t>maxX</a:t>
            </a:r>
            <a:r>
              <a:rPr lang="en-US" dirty="0" smtClean="0"/>
              <a:t>.  These will be used to determine the left and right boundaries for the view screen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126925"/>
              </p:ext>
            </p:extLst>
          </p:nvPr>
        </p:nvGraphicFramePr>
        <p:xfrm>
          <a:off x="7445375" y="3172712"/>
          <a:ext cx="269876" cy="33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27000" imgH="215900" progId="Equation.3">
                  <p:embed/>
                </p:oleObj>
              </mc:Choice>
              <mc:Fallback>
                <p:oleObj name="Equation" r:id="rId3" imgW="127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45375" y="3172712"/>
                        <a:ext cx="269876" cy="33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41500" y="2770094"/>
            <a:ext cx="730250" cy="4026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86275" y="3142456"/>
            <a:ext cx="1022350" cy="4026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56025" y="3142456"/>
            <a:ext cx="482600" cy="4026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38625" y="3158331"/>
            <a:ext cx="247650" cy="4026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4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the view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86001"/>
            <a:ext cx="7662864" cy="4270373"/>
          </a:xfrm>
        </p:spPr>
        <p:txBody>
          <a:bodyPr>
            <a:normAutofit/>
          </a:bodyPr>
          <a:lstStyle/>
          <a:p>
            <a:r>
              <a:rPr lang="en-US" dirty="0" smtClean="0"/>
              <a:t>Press the WINDOW key.  Choose </a:t>
            </a:r>
            <a:r>
              <a:rPr lang="en-US" b="1" dirty="0" err="1" smtClean="0"/>
              <a:t>Xmin</a:t>
            </a:r>
            <a:r>
              <a:rPr lang="en-US" dirty="0" smtClean="0"/>
              <a:t> to be a little less than the value for the minimum of the data set, and </a:t>
            </a:r>
            <a:r>
              <a:rPr lang="en-US" b="1" dirty="0" err="1" smtClean="0"/>
              <a:t>Xmax</a:t>
            </a:r>
            <a:r>
              <a:rPr lang="en-US" dirty="0" smtClean="0"/>
              <a:t> to be a little more than the maximum.</a:t>
            </a:r>
          </a:p>
          <a:p>
            <a:r>
              <a:rPr lang="en-US" dirty="0" smtClean="0"/>
              <a:t>Choose the class width for each bar of the histogram with </a:t>
            </a:r>
            <a:r>
              <a:rPr lang="en-US" b="1" dirty="0" err="1" smtClean="0"/>
              <a:t>Xscl</a:t>
            </a:r>
            <a:r>
              <a:rPr lang="en-US" dirty="0" smtClean="0"/>
              <a:t>.  The value chosen determines the size of the bars on your histogram.  Set </a:t>
            </a:r>
            <a:r>
              <a:rPr lang="en-US" b="1" dirty="0" err="1" smtClean="0"/>
              <a:t>Xscl</a:t>
            </a:r>
            <a:r>
              <a:rPr lang="en-US" dirty="0" smtClean="0"/>
              <a:t>=1 to use the bar width of 1 cm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Ymin</a:t>
            </a:r>
            <a:r>
              <a:rPr lang="en-US" dirty="0" smtClean="0"/>
              <a:t> and </a:t>
            </a:r>
            <a:r>
              <a:rPr lang="en-US" b="1" dirty="0" err="1" smtClean="0"/>
              <a:t>Ymax</a:t>
            </a:r>
            <a:r>
              <a:rPr lang="en-US" dirty="0" smtClean="0"/>
              <a:t> determine the height of the viewing window.  We cannot have less than zero entries in any class.  Set </a:t>
            </a:r>
            <a:r>
              <a:rPr lang="en-US" b="1" dirty="0" err="1" smtClean="0"/>
              <a:t>Ymin</a:t>
            </a:r>
            <a:r>
              <a:rPr lang="en-US" dirty="0" smtClean="0"/>
              <a:t>=0</a:t>
            </a:r>
            <a:r>
              <a:rPr lang="en-US" b="1" dirty="0"/>
              <a:t> </a:t>
            </a:r>
            <a:r>
              <a:rPr lang="en-US" dirty="0" smtClean="0"/>
              <a:t>and determine an appropriate max height (try </a:t>
            </a:r>
            <a:r>
              <a:rPr lang="en-US" b="1" dirty="0" err="1" smtClean="0"/>
              <a:t>Ymax</a:t>
            </a:r>
            <a:r>
              <a:rPr lang="en-US" dirty="0" smtClean="0"/>
              <a:t>=10).  Set </a:t>
            </a:r>
            <a:r>
              <a:rPr lang="en-US" b="1" dirty="0" err="1" smtClean="0"/>
              <a:t>Yscl</a:t>
            </a:r>
            <a:r>
              <a:rPr lang="en-US" dirty="0" smtClean="0"/>
              <a:t>=1.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17750" y="2286001"/>
            <a:ext cx="1333500" cy="33337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84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1896</TotalTime>
  <Words>564</Words>
  <Application>Microsoft Macintosh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Genesis</vt:lpstr>
      <vt:lpstr>Microsoft Equation</vt:lpstr>
      <vt:lpstr>Find your height</vt:lpstr>
      <vt:lpstr>Average?</vt:lpstr>
      <vt:lpstr>Span</vt:lpstr>
      <vt:lpstr>Frequency table</vt:lpstr>
      <vt:lpstr>Graphing our Data</vt:lpstr>
      <vt:lpstr>The easy way…</vt:lpstr>
      <vt:lpstr>Enter the data</vt:lpstr>
      <vt:lpstr>Find the max and min values</vt:lpstr>
      <vt:lpstr>Adjusting the view screen</vt:lpstr>
      <vt:lpstr>Creating a histogram</vt:lpstr>
      <vt:lpstr>Change the settings</vt:lpstr>
      <vt:lpstr>Reflection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your height</dc:title>
  <dc:creator>SD37</dc:creator>
  <cp:lastModifiedBy>SD37</cp:lastModifiedBy>
  <cp:revision>12</cp:revision>
  <dcterms:created xsi:type="dcterms:W3CDTF">2015-04-27T14:39:34Z</dcterms:created>
  <dcterms:modified xsi:type="dcterms:W3CDTF">2015-04-28T22:16:06Z</dcterms:modified>
</cp:coreProperties>
</file>