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1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111983-60B3-9648-823A-02EA144B23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DDD1357-8706-9E4E-9147-5ADA87534A4D}" type="datetimeFigureOut">
              <a:rPr lang="en-US" smtClean="0"/>
              <a:t>2015-02-17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the following problem in pairs on a white board</a:t>
            </a:r>
          </a:p>
          <a:p>
            <a:r>
              <a:rPr lang="en-US" dirty="0" smtClean="0"/>
              <a:t>1) Write a deductive proof for the following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789789"/>
              </p:ext>
            </p:extLst>
          </p:nvPr>
        </p:nvGraphicFramePr>
        <p:xfrm>
          <a:off x="1023709" y="2834562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Choose</a:t>
                      </a:r>
                      <a:r>
                        <a:rPr lang="en-US" baseline="0" dirty="0" smtClean="0"/>
                        <a:t> a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Triple</a:t>
                      </a:r>
                      <a:r>
                        <a:rPr lang="en-US" baseline="0" dirty="0" smtClean="0"/>
                        <a:t> the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</a:t>
                      </a:r>
                      <a:r>
                        <a:rPr lang="en-US" baseline="0" dirty="0" smtClean="0"/>
                        <a:t> the original number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Divide by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Subtract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4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Prove by deductive reasoning:</a:t>
            </a:r>
          </a:p>
          <a:p>
            <a:pPr lvl="1"/>
            <a:r>
              <a:rPr lang="en-US" sz="4800" dirty="0" smtClean="0"/>
              <a:t>The sum of any three odd numbers is an odd number.</a:t>
            </a:r>
          </a:p>
        </p:txBody>
      </p:sp>
    </p:spTree>
    <p:extLst>
      <p:ext uri="{BB962C8B-B14F-4D97-AF65-F5344CB8AC3E}">
        <p14:creationId xmlns:p14="http://schemas.microsoft.com/office/powerpoint/2010/main" val="406113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error in the following proof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26551"/>
              </p:ext>
            </p:extLst>
          </p:nvPr>
        </p:nvGraphicFramePr>
        <p:xfrm>
          <a:off x="2352675" y="2581275"/>
          <a:ext cx="260985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Equation" r:id="rId3" imgW="1308100" imgH="1079500" progId="Equation.3">
                  <p:embed/>
                </p:oleObj>
              </mc:Choice>
              <mc:Fallback>
                <p:oleObj name="Equation" r:id="rId3" imgW="1308100" imgH="1079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52675" y="2581275"/>
                        <a:ext cx="260985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030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error in the following proof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82259"/>
              </p:ext>
            </p:extLst>
          </p:nvPr>
        </p:nvGraphicFramePr>
        <p:xfrm>
          <a:off x="2530475" y="2305050"/>
          <a:ext cx="2863850" cy="357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Equation" r:id="rId3" imgW="1435100" imgH="1790700" progId="Equation.3">
                  <p:embed/>
                </p:oleObj>
              </mc:Choice>
              <mc:Fallback>
                <p:oleObj name="Equation" r:id="rId3" imgW="1435100" imgH="1790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0475" y="2305050"/>
                        <a:ext cx="2863850" cy="357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2025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</TotalTime>
  <Words>83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Adjacency</vt:lpstr>
      <vt:lpstr>Microsoft Equation</vt:lpstr>
      <vt:lpstr>Warm-up Problems</vt:lpstr>
      <vt:lpstr>Warm-up Problems</vt:lpstr>
      <vt:lpstr>Warm-up Problems</vt:lpstr>
      <vt:lpstr>Warm-up Problems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Problems</dc:title>
  <dc:creator>SD37</dc:creator>
  <cp:lastModifiedBy>SD37</cp:lastModifiedBy>
  <cp:revision>1</cp:revision>
  <dcterms:created xsi:type="dcterms:W3CDTF">2015-02-17T23:49:57Z</dcterms:created>
  <dcterms:modified xsi:type="dcterms:W3CDTF">2015-02-17T23:53:49Z</dcterms:modified>
</cp:coreProperties>
</file>