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2015-02-16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following problem in pairs on a white board</a:t>
            </a:r>
          </a:p>
          <a:p>
            <a:r>
              <a:rPr lang="en-US" dirty="0" smtClean="0"/>
              <a:t>1) Write a deductive proof for the following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20847"/>
              </p:ext>
            </p:extLst>
          </p:nvPr>
        </p:nvGraphicFramePr>
        <p:xfrm>
          <a:off x="1023709" y="283456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Choose</a:t>
                      </a:r>
                      <a:r>
                        <a:rPr lang="en-US" baseline="0" dirty="0" smtClean="0"/>
                        <a:t> a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five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the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 four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Divide by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 the original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82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by deductive reasoning:</a:t>
            </a:r>
          </a:p>
          <a:p>
            <a:pPr lvl="1"/>
            <a:r>
              <a:rPr lang="en-US" sz="4800" dirty="0" smtClean="0"/>
              <a:t>The sum of any three consecutive even numbers is divisible by 6.</a:t>
            </a:r>
          </a:p>
        </p:txBody>
      </p:sp>
    </p:spTree>
    <p:extLst>
      <p:ext uri="{BB962C8B-B14F-4D97-AF65-F5344CB8AC3E}">
        <p14:creationId xmlns:p14="http://schemas.microsoft.com/office/powerpoint/2010/main" val="196098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error in the following proof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413450"/>
              </p:ext>
            </p:extLst>
          </p:nvPr>
        </p:nvGraphicFramePr>
        <p:xfrm>
          <a:off x="2404118" y="2581349"/>
          <a:ext cx="2507168" cy="215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257300" imgH="1079500" progId="Equation.3">
                  <p:embed/>
                </p:oleObj>
              </mc:Choice>
              <mc:Fallback>
                <p:oleObj name="Equation" r:id="rId3" imgW="1257300" imgH="1079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4118" y="2581349"/>
                        <a:ext cx="2507168" cy="215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7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error in the following proof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93371"/>
              </p:ext>
            </p:extLst>
          </p:nvPr>
        </p:nvGraphicFramePr>
        <p:xfrm>
          <a:off x="2554288" y="2328863"/>
          <a:ext cx="2205037" cy="265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104900" imgH="1333500" progId="Equation.3">
                  <p:embed/>
                </p:oleObj>
              </mc:Choice>
              <mc:Fallback>
                <p:oleObj name="Equation" r:id="rId3" imgW="1104900" imgH="1333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4288" y="2328863"/>
                        <a:ext cx="2205037" cy="265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24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1346</TotalTime>
  <Words>84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Adjacency</vt:lpstr>
      <vt:lpstr>Microsoft Equation</vt:lpstr>
      <vt:lpstr>Warm-up Problems</vt:lpstr>
      <vt:lpstr>Warm-up Problems</vt:lpstr>
      <vt:lpstr>Warm-up Problems</vt:lpstr>
      <vt:lpstr>Warm-up Problems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Problems</dc:title>
  <dc:creator>SD37</dc:creator>
  <cp:lastModifiedBy>SD37</cp:lastModifiedBy>
  <cp:revision>4</cp:revision>
  <dcterms:created xsi:type="dcterms:W3CDTF">2015-02-17T01:34:19Z</dcterms:created>
  <dcterms:modified xsi:type="dcterms:W3CDTF">2015-02-18T00:00:34Z</dcterms:modified>
</cp:coreProperties>
</file>